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22E722-98AF-46CF-BB72-6F004DC773D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E931FF-105E-4E13-AE0E-9B290D6BE8E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AC8B89-C695-4BB1-9054-6B6383BBDF8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B8EBEA-0DF3-4287-AD42-31A35B0F985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AB6DC0-B6EF-4200-86E1-A2A9F766327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A153B2-916F-4217-9A91-64539F821D5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AD91615-961A-4309-A4FB-9BAC0BA125C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F3932C-0E55-4617-B4E0-026AEAD7B54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EFBE87-C51D-4DFB-B40A-6C058862D4D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1EC4D8-09E9-4F70-9524-B960395B671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83D671-AEA9-4411-97A7-C03584DFC07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F11F61-6047-434F-BAA2-A1C836D83FC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283A343-8A30-45DC-859C-34CC48ADE2CB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</a:t>
            </a:r>
            <a:r>
              <a:rPr b="0" lang="en-US" sz="4400" spc="-1" strike="noStrike">
                <a:latin typeface="Arial"/>
              </a:rPr>
              <a:t>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62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6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65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2024-09-02T16:36:54Z</dcterms:modified>
  <cp:revision>20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